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8288000" cy="10287000"/>
  <p:notesSz cx="6858000" cy="9144000"/>
  <p:embeddedFontLst>
    <p:embeddedFont>
      <p:font typeface="Arial Bold" panose="020B0704020202020204" pitchFamily="34" charset="0"/>
      <p:bold r:id="rId14"/>
    </p:embeddedFont>
    <p:embeddedFont>
      <p:font typeface="Arimo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B Garamond" panose="00000500000000000000" pitchFamily="2" charset="0"/>
      <p:regular r:id="rId20"/>
      <p:bold r:id="rId21"/>
      <p:italic r:id="rId22"/>
      <p:boldItalic r:id="rId23"/>
    </p:embeddedFont>
    <p:embeddedFont>
      <p:font typeface="EB Garamond Bold" panose="00000800000000000000" charset="0"/>
      <p:bold r:id="rId24"/>
    </p:embeddedFont>
    <p:embeddedFont>
      <p:font typeface="EB Garamond Medium" panose="00000600000000000000" pitchFamily="2" charset="0"/>
      <p:regular r:id="rId25"/>
      <p:italic r:id="rId26"/>
    </p:embeddedFont>
    <p:embeddedFont>
      <p:font typeface="Public Sans Bold" panose="020B0604020202020204" charset="0"/>
      <p:regular r:id="rId27"/>
    </p:embeddedFont>
    <p:embeddedFont>
      <p:font typeface="Public Sans Bold Italic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1060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sanjay992002/Online_Food_Delivery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82"/>
            <a:ext cx="18288000" cy="10270434"/>
          </a:xfrm>
          <a:custGeom>
            <a:avLst/>
            <a:gdLst/>
            <a:ahLst/>
            <a:cxnLst/>
            <a:rect l="l" t="t" r="r" b="b"/>
            <a:pathLst>
              <a:path w="18288000" h="10270434">
                <a:moveTo>
                  <a:pt x="0" y="0"/>
                </a:moveTo>
                <a:lnTo>
                  <a:pt x="18288000" y="0"/>
                </a:lnTo>
                <a:lnTo>
                  <a:pt x="18288000" y="10270434"/>
                </a:lnTo>
                <a:lnTo>
                  <a:pt x="0" y="10270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13188" y="4814776"/>
            <a:ext cx="719599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Online Food Delivery Website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3232" y="6670831"/>
            <a:ext cx="7195950" cy="79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Task - 1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400" y="-25400"/>
            <a:ext cx="18288002" cy="10287002"/>
          </a:xfrm>
          <a:custGeom>
            <a:avLst/>
            <a:gdLst/>
            <a:ahLst/>
            <a:cxnLst/>
            <a:rect l="l" t="t" r="r" b="b"/>
            <a:pathLst>
              <a:path w="18288002" h="10287002">
                <a:moveTo>
                  <a:pt x="0" y="0"/>
                </a:moveTo>
                <a:lnTo>
                  <a:pt x="18288002" y="0"/>
                </a:lnTo>
                <a:lnTo>
                  <a:pt x="18288002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18" r="-1780" b="-10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70689" y="-3187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5385670" y="3570514"/>
            <a:ext cx="2362200" cy="2362200"/>
          </a:xfrm>
          <a:custGeom>
            <a:avLst/>
            <a:gdLst/>
            <a:ahLst/>
            <a:cxnLst/>
            <a:rect l="l" t="t" r="r" b="b"/>
            <a:pathLst>
              <a:path w="2362200" h="2362200">
                <a:moveTo>
                  <a:pt x="0" y="0"/>
                </a:moveTo>
                <a:lnTo>
                  <a:pt x="2362200" y="0"/>
                </a:lnTo>
                <a:lnTo>
                  <a:pt x="23622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dirty="0">
                <a:solidFill>
                  <a:srgbClr val="FFFFFF"/>
                </a:solidFill>
                <a:latin typeface="Public Sans Bold Italics"/>
              </a:rPr>
              <a:t>Submission </a:t>
            </a:r>
            <a:r>
              <a:rPr lang="en-US" sz="3600" dirty="0" err="1">
                <a:solidFill>
                  <a:srgbClr val="FFFFFF"/>
                </a:solidFill>
                <a:latin typeface="Public Sans Bold Italics"/>
              </a:rPr>
              <a:t>Github</a:t>
            </a:r>
            <a:endParaRPr lang="en-US" sz="3600" dirty="0">
              <a:solidFill>
                <a:srgbClr val="FFFFFF"/>
              </a:solidFill>
              <a:latin typeface="Public Sans Bold Italic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924800" y="4246067"/>
            <a:ext cx="6360315" cy="40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77200" y="4450835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6"/>
              </a:rPr>
              <a:t>https://github.com/sanjay992002/Online_Food_Delivery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6988"/>
          </a:xfrm>
          <a:custGeom>
            <a:avLst/>
            <a:gdLst/>
            <a:ahLst/>
            <a:cxnLst/>
            <a:rect l="l" t="t" r="r" b="b"/>
            <a:pathLst>
              <a:path w="18288000" h="10286988">
                <a:moveTo>
                  <a:pt x="18288000" y="0"/>
                </a:moveTo>
                <a:lnTo>
                  <a:pt x="0" y="0"/>
                </a:lnTo>
                <a:lnTo>
                  <a:pt x="0" y="10286988"/>
                </a:lnTo>
                <a:lnTo>
                  <a:pt x="18288000" y="10286988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12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9422" y="1689486"/>
            <a:ext cx="666147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Online Food Delivery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501441"/>
            <a:ext cx="8914350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39" lvl="1" indent="-337820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online food delivery platform that connects hungry customers with a wide variety of restaurants and cuisines .</a:t>
            </a:r>
          </a:p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user-friendly website ensuring seamless and satisfying experience for both users and restaurant partners.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534550" y="4842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322760"/>
              </p:ext>
            </p:extLst>
          </p:nvPr>
        </p:nvGraphicFramePr>
        <p:xfrm>
          <a:off x="479567" y="4870405"/>
          <a:ext cx="8508999" cy="2915154"/>
        </p:xfrm>
        <a:graphic>
          <a:graphicData uri="http://schemas.openxmlformats.org/drawingml/2006/table">
            <a:tbl>
              <a:tblPr/>
              <a:tblGrid>
                <a:gridCol w="345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1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795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au910020104002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ABINAYA  P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2F3F5"/>
                          </a:solidFill>
                          <a:latin typeface="Arimo"/>
                        </a:rPr>
                        <a:t>au910020104004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AKSHAYA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au910020104015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JAYAPRIYA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au910020104038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SANJAY  N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42"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AutoShape 5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5175" y="1197391"/>
            <a:ext cx="13600950" cy="267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Creation of SRS &amp;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Create SRS : “Your Project”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Set-up of Github account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Hands-on to various commands of Git Bash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0325" y="6730708"/>
            <a:ext cx="13914150" cy="221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Get to know about different lifecycle models.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importance and how to create an SRS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Knowing various commands of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agile and scrum management techniques for efficient product development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0375" y="4273735"/>
            <a:ext cx="9004350" cy="53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100% Completion of the above tasks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5" y="5990311"/>
            <a:ext cx="5076640" cy="555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C88C32"/>
                </a:solidFill>
                <a:latin typeface="Public Sans Bold"/>
              </a:rPr>
              <a:t>Learning Outcome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2983" y="519942"/>
            <a:ext cx="5076640" cy="54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Task - 1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0351" y="3687890"/>
            <a:ext cx="90043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Evaluation Metric:</a:t>
            </a:r>
          </a:p>
        </p:txBody>
      </p:sp>
      <p:sp>
        <p:nvSpPr>
          <p:cNvPr id="15" name="Freeform 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65221" t="-3320" r="-65239" b="33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5033" y="589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88C32"/>
                </a:solidFill>
                <a:latin typeface="EB Garamond Bold"/>
              </a:rPr>
              <a:t>Summary of your task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019175"/>
            <a:ext cx="9786760" cy="4316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endParaRPr dirty="0"/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Identify your target audience and understand their needs.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Analyze the local food delivery market.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Select a reliable web hosting provider.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Write HTML, CSS, and JavaScript code to build the user interface.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features like user registration, login, and search functionality.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Choose a programming language and framework for your server.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Create a database to store user information, restaurant data, and orders.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an order management system.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Integrate payment gateways like PayPal, Stripe, or others.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Set up a customer support system to address user and restaurant inquiries and issues.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Test the usability and functionality of the website.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Deploy the website on your chosen hosting server.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033" y="6692437"/>
            <a:ext cx="11128038" cy="277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Creating a food delivery website is a multi-step project that involves careful planning and execution. It begins with idea conceptualization and market research, followed by domain/hosting setup. The website design, front-end, and back-end development stages bring the user interface to life, along with registration, authentication, restaurant management, order processing, payment integration features.  Quality assurance and testing ensure a bug-free website, and the launch is followed by a marketing strategy to attract users and restaurants. Ongoing customer support, feedback collection, and iteration are vital for success. Building a food delivery website demands a comprehensive approach and a commitment to meeting user needs and market demands.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404810"/>
            <a:ext cx="271462" cy="688182"/>
            <a:chOff x="0" y="0"/>
            <a:chExt cx="361949" cy="9175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1950" cy="917575"/>
            </a:xfrm>
            <a:custGeom>
              <a:avLst/>
              <a:gdLst/>
              <a:ahLst/>
              <a:cxnLst/>
              <a:rect l="l" t="t" r="r" b="b"/>
              <a:pathLst>
                <a:path w="361950" h="917575">
                  <a:moveTo>
                    <a:pt x="0" y="0"/>
                  </a:moveTo>
                  <a:lnTo>
                    <a:pt x="361950" y="0"/>
                  </a:lnTo>
                  <a:lnTo>
                    <a:pt x="361950" y="917575"/>
                  </a:lnTo>
                  <a:lnTo>
                    <a:pt x="0" y="917575"/>
                  </a:lnTo>
                  <a:close/>
                </a:path>
              </a:pathLst>
            </a:custGeom>
            <a:solidFill>
              <a:srgbClr val="22366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>
            <a:off x="5250752" y="2120818"/>
            <a:ext cx="7770144" cy="6742086"/>
          </a:xfrm>
          <a:custGeom>
            <a:avLst/>
            <a:gdLst/>
            <a:ahLst/>
            <a:cxnLst/>
            <a:rect l="l" t="t" r="r" b="b"/>
            <a:pathLst>
              <a:path w="7770144" h="6742086">
                <a:moveTo>
                  <a:pt x="0" y="0"/>
                </a:moveTo>
                <a:lnTo>
                  <a:pt x="7770144" y="0"/>
                </a:lnTo>
                <a:lnTo>
                  <a:pt x="7770144" y="6742086"/>
                </a:lnTo>
                <a:lnTo>
                  <a:pt x="0" y="6742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882526" y="2164638"/>
            <a:ext cx="8518772" cy="6754534"/>
          </a:xfrm>
          <a:custGeom>
            <a:avLst/>
            <a:gdLst/>
            <a:ahLst/>
            <a:cxnLst/>
            <a:rect l="l" t="t" r="r" b="b"/>
            <a:pathLst>
              <a:path w="8518772" h="6754534">
                <a:moveTo>
                  <a:pt x="0" y="0"/>
                </a:moveTo>
                <a:lnTo>
                  <a:pt x="8518772" y="0"/>
                </a:lnTo>
                <a:lnTo>
                  <a:pt x="8518772" y="6754534"/>
                </a:lnTo>
                <a:lnTo>
                  <a:pt x="0" y="675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7077826" y="2764336"/>
            <a:ext cx="4158766" cy="4158766"/>
          </a:xfrm>
          <a:custGeom>
            <a:avLst/>
            <a:gdLst/>
            <a:ahLst/>
            <a:cxnLst/>
            <a:rect l="l" t="t" r="r" b="b"/>
            <a:pathLst>
              <a:path w="4158766" h="4158766">
                <a:moveTo>
                  <a:pt x="0" y="0"/>
                </a:moveTo>
                <a:lnTo>
                  <a:pt x="4158766" y="0"/>
                </a:lnTo>
                <a:lnTo>
                  <a:pt x="4158766" y="4158766"/>
                </a:lnTo>
                <a:lnTo>
                  <a:pt x="0" y="4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529917" y="4574530"/>
            <a:ext cx="3246750" cy="54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Check-List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695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Gather requirements for the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9265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Prepare database design schemas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9241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Get your initial project Structure ready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8791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Initiate a git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2457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add Readme.md file with description of the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5733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Commit all changes with "first commit"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96003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create a repository on github related to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6130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Push your changes to github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8025" y="341775"/>
            <a:ext cx="6069750" cy="92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C88C32"/>
                </a:solidFill>
                <a:latin typeface="EB Garamond Bold"/>
              </a:rPr>
              <a:t>Assessment Parameter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USER INTERFACE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28444"/>
            <a:ext cx="14554200" cy="692221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7162800" y="1039969"/>
            <a:ext cx="3124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950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2667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FOOD ORDERING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62100"/>
            <a:ext cx="15072769" cy="72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723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LOGIN / REGISTRATION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043080"/>
            <a:ext cx="14257590" cy="67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PAYMENT PAGE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19043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488</Words>
  <Application>Microsoft Office PowerPoint</Application>
  <PresentationFormat>Custom</PresentationFormat>
  <Paragraphs>79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EB Garamond Bold</vt:lpstr>
      <vt:lpstr>Arimo</vt:lpstr>
      <vt:lpstr>Calibri</vt:lpstr>
      <vt:lpstr>EB Garamond</vt:lpstr>
      <vt:lpstr>Arial</vt:lpstr>
      <vt:lpstr>Public Sans Bold</vt:lpstr>
      <vt:lpstr>Arial Bold</vt:lpstr>
      <vt:lpstr>Public Sans Bold Italics</vt:lpstr>
      <vt:lpstr>EB Garamond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</vt:lpstr>
      <vt:lpstr>FOOD ORDERING PAGE</vt:lpstr>
      <vt:lpstr>LOGIN / REGISTRATION PAGE</vt:lpstr>
      <vt:lpstr>PAYMENT PAGE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 _ Task 1_.pptx</dc:title>
  <cp:lastModifiedBy>DELL</cp:lastModifiedBy>
  <cp:revision>17</cp:revision>
  <dcterms:created xsi:type="dcterms:W3CDTF">2006-08-16T00:00:00Z</dcterms:created>
  <dcterms:modified xsi:type="dcterms:W3CDTF">2023-11-10T16:33:47Z</dcterms:modified>
  <dc:identifier>DAFzGa52FAs</dc:identifier>
</cp:coreProperties>
</file>

<file path=docProps/thumbnail.jpeg>
</file>